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A2DC4-8401-6E37-EAA2-8BB6D3AD7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5878E1-77B0-7D43-448D-96A670BE4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19EC0-44C5-AC47-E383-410D0FBE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296AC-87D7-7C74-A834-229DF5FE5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096F8-89AB-E5AE-60B3-EBB5F6F0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0809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B84E2-4431-C1C7-C243-E3EDD484D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F00435-1C01-FB4F-8F51-DDC06CD26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8D011-2606-B079-F7C6-6A09E1B78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CA25F-AA03-343A-AB96-8650CC82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BDB17-61BD-BBFD-D712-A884A25DF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7466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5EC284-79DC-EE63-F4A9-B368E10B27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C40156-1DEA-8A75-9ED2-A35C9D32C3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EAC83-C683-E08D-0054-0B6F155AF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C58C5-267D-45BF-9E4D-E6D79CF3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39A1D-BFAC-C0D3-D650-F5A6B9CE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254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3F2FA-6759-788C-0F31-6A359C06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7513F-43D5-1776-67D9-CB06D96F4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A736A-1CDC-555B-60A6-AF3B8D01B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8465A-3B6E-8AE3-0E39-F649BB80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D7697-0C76-1369-52F0-E2EEFEF87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6153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8498-F936-38C4-82D2-A273BDCCD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25BC4-2D3E-2375-E883-9B735DA04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B7382-5D5F-C048-2CED-271CBD6F3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240CB-FA19-FCA9-F962-246F8B05C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5F63B-B0B0-EDA4-3D0B-71EAB6287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048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F0FA1-CFC2-3A41-9EFE-1E2FCDA1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31034-907A-8B12-9C3C-3E0D8F7086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E69900-26E7-9797-03A4-CA74BF04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F4FC5-409A-D830-88DD-07D92768B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37F6E-D1D2-8DA8-E3BC-AB9581C15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8C29FA-0C50-4536-9B1B-7553D436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2691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95710-0FFF-2E50-4C12-3AA92F992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5B4C5-A1E7-AFFC-7F21-106A11138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BE88D-2981-40F2-CD34-45A089ED3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DAC8A0-2BC5-E5C3-8B4D-10296B831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855CD6-57B6-C12F-5DD0-EF45DB523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0E5ECE-10E4-E779-EBF4-90E627622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0A7061-994F-7812-E612-9EF191E9E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0C132C-E07E-7C49-2470-F340E15F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889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A4E3-E88E-07D0-CD42-85F08418B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4359CC-863D-80E9-F9B7-6D062F136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4DD93A-95E3-DD71-F93A-27986DC73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DA9097-71D2-2988-844E-468F2AF6A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7917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989A4-81B1-70AC-DDB9-346CB65D5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B09DD6-46EF-A4A1-0701-D516D406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C54B3-3AC8-8D29-307E-F96873DD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4377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AC0B-40F9-44EE-530A-9E58E7D5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741CC-1F12-C332-988C-FF601F693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F7FD9-0573-39A1-A4E3-C565F3FD48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1554F-8B99-63F2-6872-07CEC391D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4E9097-2045-480B-DD81-656DABED7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4334A-7EB9-CB2F-6539-DE934415B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584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01C0-D375-FF72-1626-2CDA180CC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05DACE-230F-9602-5E6F-1967A949A8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A4D305-4AC4-98DA-D6BD-244060832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2BBC6-7941-2D33-79E1-0371F210E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05BD6-3D0A-AB59-19BB-861264463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9F49A-3168-0CD8-52A2-76EE42FCD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5865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431CB3-803A-1C7B-B0DF-C3597A4C2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55B91-D9B8-8EED-5949-CDEE619B2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4F891-875F-242B-2E0C-29D57C0A52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17550-845C-B65A-B7B4-0D3F8A727F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780FD-0BF4-DED7-8165-01C1620A1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3004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1F040E17-9C5A-851D-07AF-0FA7E1831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1" t="53963" r="9509" b="33384"/>
          <a:stretch>
            <a:fillRect/>
          </a:stretch>
        </p:blipFill>
        <p:spPr bwMode="auto">
          <a:xfrm>
            <a:off x="654846" y="3700018"/>
            <a:ext cx="10834687" cy="867966"/>
          </a:xfrm>
          <a:custGeom>
            <a:avLst/>
            <a:gdLst/>
            <a:ahLst/>
            <a:cxnLst/>
            <a:rect l="l" t="t" r="r" b="b"/>
            <a:pathLst>
              <a:path w="10834687" h="867966">
                <a:moveTo>
                  <a:pt x="7089576" y="206573"/>
                </a:moveTo>
                <a:cubicBezTo>
                  <a:pt x="7041033" y="206573"/>
                  <a:pt x="6997066" y="220202"/>
                  <a:pt x="6957673" y="247459"/>
                </a:cubicBezTo>
                <a:cubicBezTo>
                  <a:pt x="6918280" y="274716"/>
                  <a:pt x="6890228" y="311026"/>
                  <a:pt x="6873515" y="356387"/>
                </a:cubicBezTo>
                <a:cubicBezTo>
                  <a:pt x="6863965" y="382252"/>
                  <a:pt x="6859190" y="408514"/>
                  <a:pt x="6859190" y="435173"/>
                </a:cubicBezTo>
                <a:cubicBezTo>
                  <a:pt x="6859190" y="490085"/>
                  <a:pt x="6877493" y="539226"/>
                  <a:pt x="6914099" y="582597"/>
                </a:cubicBezTo>
                <a:cubicBezTo>
                  <a:pt x="6959461" y="636318"/>
                  <a:pt x="7017953" y="663178"/>
                  <a:pt x="7089576" y="663178"/>
                </a:cubicBezTo>
                <a:cubicBezTo>
                  <a:pt x="7161200" y="663178"/>
                  <a:pt x="7219891" y="636519"/>
                  <a:pt x="7265649" y="583202"/>
                </a:cubicBezTo>
                <a:cubicBezTo>
                  <a:pt x="7302255" y="540624"/>
                  <a:pt x="7320558" y="491282"/>
                  <a:pt x="7320558" y="435173"/>
                </a:cubicBezTo>
                <a:cubicBezTo>
                  <a:pt x="7320558" y="377874"/>
                  <a:pt x="7302255" y="328333"/>
                  <a:pt x="7265649" y="286550"/>
                </a:cubicBezTo>
                <a:cubicBezTo>
                  <a:pt x="7218694" y="233232"/>
                  <a:pt x="7160003" y="206573"/>
                  <a:pt x="7089576" y="206573"/>
                </a:cubicBezTo>
                <a:close/>
                <a:moveTo>
                  <a:pt x="10372129" y="26194"/>
                </a:moveTo>
                <a:lnTo>
                  <a:pt x="10834687" y="26194"/>
                </a:lnTo>
                <a:lnTo>
                  <a:pt x="10834687" y="202406"/>
                </a:lnTo>
                <a:lnTo>
                  <a:pt x="10583465" y="202406"/>
                </a:lnTo>
                <a:lnTo>
                  <a:pt x="10583465" y="341114"/>
                </a:lnTo>
                <a:lnTo>
                  <a:pt x="10820994" y="341114"/>
                </a:lnTo>
                <a:lnTo>
                  <a:pt x="10820994" y="517326"/>
                </a:lnTo>
                <a:lnTo>
                  <a:pt x="10583465" y="517326"/>
                </a:lnTo>
                <a:lnTo>
                  <a:pt x="10583465" y="662583"/>
                </a:lnTo>
                <a:lnTo>
                  <a:pt x="10834687" y="662583"/>
                </a:lnTo>
                <a:lnTo>
                  <a:pt x="10834687" y="838795"/>
                </a:lnTo>
                <a:lnTo>
                  <a:pt x="10372129" y="838795"/>
                </a:lnTo>
                <a:close/>
                <a:moveTo>
                  <a:pt x="8819554" y="26194"/>
                </a:moveTo>
                <a:lnTo>
                  <a:pt x="9282112" y="26194"/>
                </a:lnTo>
                <a:lnTo>
                  <a:pt x="9282112" y="202406"/>
                </a:lnTo>
                <a:lnTo>
                  <a:pt x="9030890" y="202406"/>
                </a:lnTo>
                <a:lnTo>
                  <a:pt x="9030890" y="341114"/>
                </a:lnTo>
                <a:lnTo>
                  <a:pt x="9268420" y="341114"/>
                </a:lnTo>
                <a:lnTo>
                  <a:pt x="9268420" y="517326"/>
                </a:lnTo>
                <a:lnTo>
                  <a:pt x="9030890" y="517326"/>
                </a:lnTo>
                <a:lnTo>
                  <a:pt x="9030890" y="662583"/>
                </a:lnTo>
                <a:lnTo>
                  <a:pt x="9282112" y="662583"/>
                </a:lnTo>
                <a:lnTo>
                  <a:pt x="9282112" y="838795"/>
                </a:lnTo>
                <a:lnTo>
                  <a:pt x="8819554" y="838795"/>
                </a:lnTo>
                <a:close/>
                <a:moveTo>
                  <a:pt x="8248054" y="26194"/>
                </a:moveTo>
                <a:lnTo>
                  <a:pt x="8459390" y="26194"/>
                </a:lnTo>
                <a:lnTo>
                  <a:pt x="8459390" y="662583"/>
                </a:lnTo>
                <a:lnTo>
                  <a:pt x="8712993" y="662583"/>
                </a:lnTo>
                <a:lnTo>
                  <a:pt x="8712993" y="838795"/>
                </a:lnTo>
                <a:lnTo>
                  <a:pt x="8248054" y="838795"/>
                </a:lnTo>
                <a:close/>
                <a:moveTo>
                  <a:pt x="7676555" y="26194"/>
                </a:moveTo>
                <a:lnTo>
                  <a:pt x="7887890" y="26194"/>
                </a:lnTo>
                <a:lnTo>
                  <a:pt x="7887890" y="662583"/>
                </a:lnTo>
                <a:lnTo>
                  <a:pt x="8141493" y="662583"/>
                </a:lnTo>
                <a:lnTo>
                  <a:pt x="8141493" y="838795"/>
                </a:lnTo>
                <a:lnTo>
                  <a:pt x="7676555" y="838795"/>
                </a:lnTo>
                <a:close/>
                <a:moveTo>
                  <a:pt x="5019080" y="26194"/>
                </a:moveTo>
                <a:lnTo>
                  <a:pt x="5481637" y="26194"/>
                </a:lnTo>
                <a:lnTo>
                  <a:pt x="5481637" y="202406"/>
                </a:lnTo>
                <a:lnTo>
                  <a:pt x="5230415" y="202406"/>
                </a:lnTo>
                <a:lnTo>
                  <a:pt x="5230415" y="341114"/>
                </a:lnTo>
                <a:lnTo>
                  <a:pt x="5467945" y="341114"/>
                </a:lnTo>
                <a:lnTo>
                  <a:pt x="5467945" y="517326"/>
                </a:lnTo>
                <a:lnTo>
                  <a:pt x="5230415" y="517326"/>
                </a:lnTo>
                <a:lnTo>
                  <a:pt x="5230415" y="662583"/>
                </a:lnTo>
                <a:lnTo>
                  <a:pt x="5481637" y="662583"/>
                </a:lnTo>
                <a:lnTo>
                  <a:pt x="5481637" y="838795"/>
                </a:lnTo>
                <a:lnTo>
                  <a:pt x="5019080" y="838795"/>
                </a:lnTo>
                <a:close/>
                <a:moveTo>
                  <a:pt x="4428530" y="26194"/>
                </a:moveTo>
                <a:lnTo>
                  <a:pt x="4894064" y="26194"/>
                </a:lnTo>
                <a:lnTo>
                  <a:pt x="4894064" y="202406"/>
                </a:lnTo>
                <a:lnTo>
                  <a:pt x="4639865" y="202406"/>
                </a:lnTo>
                <a:lnTo>
                  <a:pt x="4639865" y="341114"/>
                </a:lnTo>
                <a:lnTo>
                  <a:pt x="4871442" y="341114"/>
                </a:lnTo>
                <a:lnTo>
                  <a:pt x="4871442" y="517326"/>
                </a:lnTo>
                <a:lnTo>
                  <a:pt x="4639865" y="517326"/>
                </a:lnTo>
                <a:lnTo>
                  <a:pt x="4639865" y="838795"/>
                </a:lnTo>
                <a:lnTo>
                  <a:pt x="4428530" y="838795"/>
                </a:lnTo>
                <a:close/>
                <a:moveTo>
                  <a:pt x="3837979" y="26194"/>
                </a:moveTo>
                <a:lnTo>
                  <a:pt x="4303514" y="26194"/>
                </a:lnTo>
                <a:lnTo>
                  <a:pt x="4303514" y="202406"/>
                </a:lnTo>
                <a:lnTo>
                  <a:pt x="4049315" y="202406"/>
                </a:lnTo>
                <a:lnTo>
                  <a:pt x="4049315" y="341114"/>
                </a:lnTo>
                <a:lnTo>
                  <a:pt x="4280892" y="341114"/>
                </a:lnTo>
                <a:lnTo>
                  <a:pt x="4280892" y="517326"/>
                </a:lnTo>
                <a:lnTo>
                  <a:pt x="4049315" y="517326"/>
                </a:lnTo>
                <a:lnTo>
                  <a:pt x="4049315" y="838795"/>
                </a:lnTo>
                <a:lnTo>
                  <a:pt x="3837979" y="838795"/>
                </a:lnTo>
                <a:close/>
                <a:moveTo>
                  <a:pt x="3456980" y="26194"/>
                </a:moveTo>
                <a:lnTo>
                  <a:pt x="3668315" y="26194"/>
                </a:lnTo>
                <a:lnTo>
                  <a:pt x="3668315" y="838795"/>
                </a:lnTo>
                <a:lnTo>
                  <a:pt x="3456980" y="838795"/>
                </a:lnTo>
                <a:close/>
                <a:moveTo>
                  <a:pt x="2885480" y="26194"/>
                </a:moveTo>
                <a:lnTo>
                  <a:pt x="3096816" y="26194"/>
                </a:lnTo>
                <a:lnTo>
                  <a:pt x="3096816" y="662583"/>
                </a:lnTo>
                <a:lnTo>
                  <a:pt x="3350419" y="662583"/>
                </a:lnTo>
                <a:lnTo>
                  <a:pt x="3350419" y="838795"/>
                </a:lnTo>
                <a:lnTo>
                  <a:pt x="2885480" y="838795"/>
                </a:lnTo>
                <a:close/>
                <a:moveTo>
                  <a:pt x="1299567" y="26194"/>
                </a:moveTo>
                <a:lnTo>
                  <a:pt x="1551980" y="26194"/>
                </a:lnTo>
                <a:lnTo>
                  <a:pt x="1705570" y="247650"/>
                </a:lnTo>
                <a:lnTo>
                  <a:pt x="1853208" y="26194"/>
                </a:lnTo>
                <a:lnTo>
                  <a:pt x="2109192" y="26194"/>
                </a:lnTo>
                <a:lnTo>
                  <a:pt x="1804987" y="448270"/>
                </a:lnTo>
                <a:lnTo>
                  <a:pt x="1804987" y="838795"/>
                </a:lnTo>
                <a:lnTo>
                  <a:pt x="1593651" y="838795"/>
                </a:lnTo>
                <a:lnTo>
                  <a:pt x="1593651" y="448270"/>
                </a:lnTo>
                <a:close/>
                <a:moveTo>
                  <a:pt x="0" y="26194"/>
                </a:moveTo>
                <a:lnTo>
                  <a:pt x="220861" y="26194"/>
                </a:lnTo>
                <a:lnTo>
                  <a:pt x="361950" y="551259"/>
                </a:lnTo>
                <a:lnTo>
                  <a:pt x="533995" y="26194"/>
                </a:lnTo>
                <a:lnTo>
                  <a:pt x="701874" y="26194"/>
                </a:lnTo>
                <a:lnTo>
                  <a:pt x="862013" y="551259"/>
                </a:lnTo>
                <a:lnTo>
                  <a:pt x="1015603" y="26194"/>
                </a:lnTo>
                <a:lnTo>
                  <a:pt x="1235869" y="26194"/>
                </a:lnTo>
                <a:lnTo>
                  <a:pt x="976312" y="838795"/>
                </a:lnTo>
                <a:lnTo>
                  <a:pt x="760809" y="838795"/>
                </a:lnTo>
                <a:lnTo>
                  <a:pt x="612577" y="367903"/>
                </a:lnTo>
                <a:lnTo>
                  <a:pt x="457200" y="838795"/>
                </a:lnTo>
                <a:lnTo>
                  <a:pt x="242292" y="838795"/>
                </a:lnTo>
                <a:close/>
                <a:moveTo>
                  <a:pt x="6347817" y="8930"/>
                </a:moveTo>
                <a:cubicBezTo>
                  <a:pt x="6404174" y="8930"/>
                  <a:pt x="6467475" y="22622"/>
                  <a:pt x="6537722" y="50006"/>
                </a:cubicBezTo>
                <a:lnTo>
                  <a:pt x="6537722" y="303014"/>
                </a:lnTo>
                <a:cubicBezTo>
                  <a:pt x="6517847" y="278643"/>
                  <a:pt x="6497575" y="260263"/>
                  <a:pt x="6476907" y="247873"/>
                </a:cubicBezTo>
                <a:cubicBezTo>
                  <a:pt x="6439148" y="225102"/>
                  <a:pt x="6398608" y="213717"/>
                  <a:pt x="6355286" y="213717"/>
                </a:cubicBezTo>
                <a:cubicBezTo>
                  <a:pt x="6300437" y="213717"/>
                  <a:pt x="6252741" y="230231"/>
                  <a:pt x="6212197" y="263258"/>
                </a:cubicBezTo>
                <a:cubicBezTo>
                  <a:pt x="6160926" y="305042"/>
                  <a:pt x="6135290" y="362347"/>
                  <a:pt x="6135290" y="435173"/>
                </a:cubicBezTo>
                <a:cubicBezTo>
                  <a:pt x="6135290" y="507603"/>
                  <a:pt x="6160926" y="564710"/>
                  <a:pt x="6212197" y="606493"/>
                </a:cubicBezTo>
                <a:cubicBezTo>
                  <a:pt x="6252741" y="639521"/>
                  <a:pt x="6300437" y="656034"/>
                  <a:pt x="6355286" y="656034"/>
                </a:cubicBezTo>
                <a:cubicBezTo>
                  <a:pt x="6398608" y="656034"/>
                  <a:pt x="6439148" y="644649"/>
                  <a:pt x="6476907" y="621878"/>
                </a:cubicBezTo>
                <a:cubicBezTo>
                  <a:pt x="6497178" y="609891"/>
                  <a:pt x="6517450" y="591511"/>
                  <a:pt x="6537722" y="566737"/>
                </a:cubicBezTo>
                <a:lnTo>
                  <a:pt x="6537722" y="819745"/>
                </a:lnTo>
                <a:cubicBezTo>
                  <a:pt x="6468665" y="847130"/>
                  <a:pt x="6404769" y="860822"/>
                  <a:pt x="6346031" y="860822"/>
                </a:cubicBezTo>
                <a:cubicBezTo>
                  <a:pt x="6243637" y="860822"/>
                  <a:pt x="6151959" y="828080"/>
                  <a:pt x="6070997" y="762595"/>
                </a:cubicBezTo>
                <a:cubicBezTo>
                  <a:pt x="5967809" y="678855"/>
                  <a:pt x="5916215" y="569714"/>
                  <a:pt x="5916215" y="435173"/>
                </a:cubicBezTo>
                <a:cubicBezTo>
                  <a:pt x="5916215" y="300236"/>
                  <a:pt x="5967809" y="190897"/>
                  <a:pt x="6070997" y="107156"/>
                </a:cubicBezTo>
                <a:cubicBezTo>
                  <a:pt x="6151959" y="41672"/>
                  <a:pt x="6244233" y="8930"/>
                  <a:pt x="6347817" y="8930"/>
                </a:cubicBezTo>
                <a:close/>
                <a:moveTo>
                  <a:pt x="2556867" y="8930"/>
                </a:moveTo>
                <a:cubicBezTo>
                  <a:pt x="2613223" y="8930"/>
                  <a:pt x="2676525" y="22622"/>
                  <a:pt x="2746772" y="50006"/>
                </a:cubicBezTo>
                <a:lnTo>
                  <a:pt x="2746772" y="303014"/>
                </a:lnTo>
                <a:cubicBezTo>
                  <a:pt x="2726897" y="278643"/>
                  <a:pt x="2706625" y="260263"/>
                  <a:pt x="2685957" y="247873"/>
                </a:cubicBezTo>
                <a:cubicBezTo>
                  <a:pt x="2648198" y="225102"/>
                  <a:pt x="2607658" y="213717"/>
                  <a:pt x="2564336" y="213717"/>
                </a:cubicBezTo>
                <a:cubicBezTo>
                  <a:pt x="2509487" y="213717"/>
                  <a:pt x="2461791" y="230231"/>
                  <a:pt x="2421248" y="263258"/>
                </a:cubicBezTo>
                <a:cubicBezTo>
                  <a:pt x="2369976" y="305042"/>
                  <a:pt x="2344340" y="362347"/>
                  <a:pt x="2344340" y="435173"/>
                </a:cubicBezTo>
                <a:cubicBezTo>
                  <a:pt x="2344340" y="507603"/>
                  <a:pt x="2369976" y="564710"/>
                  <a:pt x="2421248" y="606493"/>
                </a:cubicBezTo>
                <a:cubicBezTo>
                  <a:pt x="2461791" y="639521"/>
                  <a:pt x="2509487" y="656034"/>
                  <a:pt x="2564336" y="656034"/>
                </a:cubicBezTo>
                <a:cubicBezTo>
                  <a:pt x="2607658" y="656034"/>
                  <a:pt x="2648198" y="644649"/>
                  <a:pt x="2685957" y="621878"/>
                </a:cubicBezTo>
                <a:cubicBezTo>
                  <a:pt x="2706229" y="609891"/>
                  <a:pt x="2726500" y="591511"/>
                  <a:pt x="2746772" y="566737"/>
                </a:cubicBezTo>
                <a:lnTo>
                  <a:pt x="2746772" y="819745"/>
                </a:lnTo>
                <a:cubicBezTo>
                  <a:pt x="2677716" y="847130"/>
                  <a:pt x="2613819" y="860822"/>
                  <a:pt x="2555081" y="860822"/>
                </a:cubicBezTo>
                <a:cubicBezTo>
                  <a:pt x="2452688" y="860822"/>
                  <a:pt x="2361010" y="828080"/>
                  <a:pt x="2280047" y="762595"/>
                </a:cubicBezTo>
                <a:cubicBezTo>
                  <a:pt x="2176860" y="678855"/>
                  <a:pt x="2125266" y="569714"/>
                  <a:pt x="2125266" y="435173"/>
                </a:cubicBezTo>
                <a:cubicBezTo>
                  <a:pt x="2125266" y="300236"/>
                  <a:pt x="2176860" y="190897"/>
                  <a:pt x="2280047" y="107156"/>
                </a:cubicBezTo>
                <a:cubicBezTo>
                  <a:pt x="2361010" y="41672"/>
                  <a:pt x="2453283" y="8930"/>
                  <a:pt x="2556867" y="8930"/>
                </a:cubicBezTo>
                <a:close/>
                <a:moveTo>
                  <a:pt x="7089576" y="1786"/>
                </a:moveTo>
                <a:cubicBezTo>
                  <a:pt x="7232451" y="1786"/>
                  <a:pt x="7345759" y="49212"/>
                  <a:pt x="7429500" y="144065"/>
                </a:cubicBezTo>
                <a:cubicBezTo>
                  <a:pt x="7502922" y="227409"/>
                  <a:pt x="7539633" y="324445"/>
                  <a:pt x="7539633" y="435173"/>
                </a:cubicBezTo>
                <a:cubicBezTo>
                  <a:pt x="7539633" y="545505"/>
                  <a:pt x="7502922" y="642342"/>
                  <a:pt x="7429500" y="725686"/>
                </a:cubicBezTo>
                <a:cubicBezTo>
                  <a:pt x="7345759" y="820539"/>
                  <a:pt x="7232451" y="867966"/>
                  <a:pt x="7089576" y="867966"/>
                </a:cubicBezTo>
                <a:cubicBezTo>
                  <a:pt x="6947099" y="867966"/>
                  <a:pt x="6833989" y="820539"/>
                  <a:pt x="6750248" y="725686"/>
                </a:cubicBezTo>
                <a:cubicBezTo>
                  <a:pt x="6676827" y="642342"/>
                  <a:pt x="6640115" y="545505"/>
                  <a:pt x="6640115" y="435173"/>
                </a:cubicBezTo>
                <a:cubicBezTo>
                  <a:pt x="6640115" y="384770"/>
                  <a:pt x="6650038" y="333077"/>
                  <a:pt x="6669881" y="280094"/>
                </a:cubicBezTo>
                <a:cubicBezTo>
                  <a:pt x="6689725" y="227112"/>
                  <a:pt x="6716315" y="181769"/>
                  <a:pt x="6749653" y="144065"/>
                </a:cubicBezTo>
                <a:cubicBezTo>
                  <a:pt x="6833394" y="49212"/>
                  <a:pt x="6946701" y="1786"/>
                  <a:pt x="7089576" y="1786"/>
                </a:cubicBezTo>
                <a:close/>
                <a:moveTo>
                  <a:pt x="9824441" y="0"/>
                </a:moveTo>
                <a:cubicBezTo>
                  <a:pt x="9920485" y="0"/>
                  <a:pt x="10001844" y="24606"/>
                  <a:pt x="10068519" y="73819"/>
                </a:cubicBezTo>
                <a:cubicBezTo>
                  <a:pt x="10116144" y="108744"/>
                  <a:pt x="10156824" y="160337"/>
                  <a:pt x="10190558" y="228600"/>
                </a:cubicBezTo>
                <a:lnTo>
                  <a:pt x="9990533" y="311348"/>
                </a:lnTo>
                <a:cubicBezTo>
                  <a:pt x="9973418" y="273428"/>
                  <a:pt x="9953512" y="244986"/>
                  <a:pt x="9930816" y="226023"/>
                </a:cubicBezTo>
                <a:cubicBezTo>
                  <a:pt x="9898174" y="199166"/>
                  <a:pt x="9859360" y="185737"/>
                  <a:pt x="9814377" y="185737"/>
                </a:cubicBezTo>
                <a:cubicBezTo>
                  <a:pt x="9722420" y="185737"/>
                  <a:pt x="9658328" y="233052"/>
                  <a:pt x="9622100" y="327682"/>
                </a:cubicBezTo>
                <a:cubicBezTo>
                  <a:pt x="9608564" y="362520"/>
                  <a:pt x="9601794" y="398549"/>
                  <a:pt x="9601794" y="435769"/>
                </a:cubicBezTo>
                <a:cubicBezTo>
                  <a:pt x="9601794" y="512973"/>
                  <a:pt x="9626277" y="577314"/>
                  <a:pt x="9675241" y="628789"/>
                </a:cubicBezTo>
                <a:cubicBezTo>
                  <a:pt x="9711469" y="667193"/>
                  <a:pt x="9759838" y="686395"/>
                  <a:pt x="9820348" y="686395"/>
                </a:cubicBezTo>
                <a:cubicBezTo>
                  <a:pt x="9874094" y="686395"/>
                  <a:pt x="9916694" y="670787"/>
                  <a:pt x="9948145" y="639570"/>
                </a:cubicBezTo>
                <a:cubicBezTo>
                  <a:pt x="9968845" y="619019"/>
                  <a:pt x="9982379" y="588590"/>
                  <a:pt x="9988747" y="548283"/>
                </a:cubicBezTo>
                <a:lnTo>
                  <a:pt x="9814916" y="548283"/>
                </a:lnTo>
                <a:lnTo>
                  <a:pt x="9814916" y="387548"/>
                </a:lnTo>
                <a:lnTo>
                  <a:pt x="10234016" y="387548"/>
                </a:lnTo>
                <a:cubicBezTo>
                  <a:pt x="10234016" y="475655"/>
                  <a:pt x="10224095" y="547489"/>
                  <a:pt x="10204251" y="603051"/>
                </a:cubicBezTo>
                <a:cubicBezTo>
                  <a:pt x="10174088" y="687586"/>
                  <a:pt x="10124281" y="752673"/>
                  <a:pt x="10054827" y="798314"/>
                </a:cubicBezTo>
                <a:cubicBezTo>
                  <a:pt x="9987756" y="841970"/>
                  <a:pt x="9908380" y="863798"/>
                  <a:pt x="9816702" y="863798"/>
                </a:cubicBezTo>
                <a:cubicBezTo>
                  <a:pt x="9667478" y="863798"/>
                  <a:pt x="9552979" y="812998"/>
                  <a:pt x="9473207" y="711398"/>
                </a:cubicBezTo>
                <a:cubicBezTo>
                  <a:pt x="9412882" y="634405"/>
                  <a:pt x="9382720" y="542528"/>
                  <a:pt x="9382720" y="435769"/>
                </a:cubicBezTo>
                <a:cubicBezTo>
                  <a:pt x="9382720" y="317500"/>
                  <a:pt x="9418042" y="218083"/>
                  <a:pt x="9488686" y="137517"/>
                </a:cubicBezTo>
                <a:cubicBezTo>
                  <a:pt x="9568855" y="45839"/>
                  <a:pt x="9680773" y="0"/>
                  <a:pt x="9824441" y="0"/>
                </a:cubicBez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ADE773-BE9D-C8F3-41B2-69FA45E6C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7" t="48119" r="10403" b="49104"/>
          <a:stretch>
            <a:fillRect/>
          </a:stretch>
        </p:blipFill>
        <p:spPr bwMode="auto">
          <a:xfrm>
            <a:off x="816802" y="3299171"/>
            <a:ext cx="10553699" cy="190500"/>
          </a:xfrm>
          <a:custGeom>
            <a:avLst/>
            <a:gdLst>
              <a:gd name="connsiteX0" fmla="*/ 0 w 10553699"/>
              <a:gd name="connsiteY0" fmla="*/ 0 h 190500"/>
              <a:gd name="connsiteX1" fmla="*/ 2638426 w 10553699"/>
              <a:gd name="connsiteY1" fmla="*/ 0 h 190500"/>
              <a:gd name="connsiteX2" fmla="*/ 5276850 w 10553699"/>
              <a:gd name="connsiteY2" fmla="*/ 0 h 190500"/>
              <a:gd name="connsiteX3" fmla="*/ 7915275 w 10553699"/>
              <a:gd name="connsiteY3" fmla="*/ 0 h 190500"/>
              <a:gd name="connsiteX4" fmla="*/ 10553699 w 10553699"/>
              <a:gd name="connsiteY4" fmla="*/ 0 h 190500"/>
              <a:gd name="connsiteX5" fmla="*/ 10553699 w 10553699"/>
              <a:gd name="connsiteY5" fmla="*/ 190500 h 190500"/>
              <a:gd name="connsiteX6" fmla="*/ 7915275 w 10553699"/>
              <a:gd name="connsiteY6" fmla="*/ 190500 h 190500"/>
              <a:gd name="connsiteX7" fmla="*/ 5276850 w 10553699"/>
              <a:gd name="connsiteY7" fmla="*/ 190500 h 190500"/>
              <a:gd name="connsiteX8" fmla="*/ 2638426 w 10553699"/>
              <a:gd name="connsiteY8" fmla="*/ 190500 h 190500"/>
              <a:gd name="connsiteX9" fmla="*/ 0 w 10553699"/>
              <a:gd name="connsiteY9" fmla="*/ 19050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53699" h="190500">
                <a:moveTo>
                  <a:pt x="0" y="0"/>
                </a:moveTo>
                <a:lnTo>
                  <a:pt x="2638426" y="0"/>
                </a:lnTo>
                <a:lnTo>
                  <a:pt x="5276850" y="0"/>
                </a:lnTo>
                <a:lnTo>
                  <a:pt x="7915275" y="0"/>
                </a:lnTo>
                <a:lnTo>
                  <a:pt x="10553699" y="0"/>
                </a:lnTo>
                <a:lnTo>
                  <a:pt x="10553699" y="190500"/>
                </a:lnTo>
                <a:lnTo>
                  <a:pt x="7915275" y="190500"/>
                </a:lnTo>
                <a:lnTo>
                  <a:pt x="5276850" y="190500"/>
                </a:lnTo>
                <a:lnTo>
                  <a:pt x="2638426" y="190500"/>
                </a:lnTo>
                <a:lnTo>
                  <a:pt x="0" y="190500"/>
                </a:ln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94555D-1C03-D62B-3144-D715FFBCF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6" t="24676" r="10413" b="54600"/>
          <a:stretch>
            <a:fillRect/>
          </a:stretch>
        </p:blipFill>
        <p:spPr bwMode="auto">
          <a:xfrm>
            <a:off x="859246" y="1691107"/>
            <a:ext cx="10509781" cy="1421565"/>
          </a:xfrm>
          <a:custGeom>
            <a:avLst/>
            <a:gdLst/>
            <a:ahLst/>
            <a:cxnLst/>
            <a:rect l="l" t="t" r="r" b="b"/>
            <a:pathLst>
              <a:path w="10509781" h="1421565">
                <a:moveTo>
                  <a:pt x="8472171" y="450740"/>
                </a:moveTo>
                <a:lnTo>
                  <a:pt x="8324566" y="881668"/>
                </a:lnTo>
                <a:lnTo>
                  <a:pt x="8617795" y="881668"/>
                </a:lnTo>
                <a:close/>
                <a:moveTo>
                  <a:pt x="6832644" y="325920"/>
                </a:moveTo>
                <a:lnTo>
                  <a:pt x="6832644" y="1091683"/>
                </a:lnTo>
                <a:lnTo>
                  <a:pt x="6913056" y="1091683"/>
                </a:lnTo>
                <a:cubicBezTo>
                  <a:pt x="7051373" y="1091683"/>
                  <a:pt x="7154947" y="1045664"/>
                  <a:pt x="7223775" y="953628"/>
                </a:cubicBezTo>
                <a:cubicBezTo>
                  <a:pt x="7276062" y="883437"/>
                  <a:pt x="7302206" y="801663"/>
                  <a:pt x="7302206" y="708306"/>
                </a:cubicBezTo>
                <a:cubicBezTo>
                  <a:pt x="7302206" y="614949"/>
                  <a:pt x="7276062" y="533505"/>
                  <a:pt x="7223775" y="463975"/>
                </a:cubicBezTo>
                <a:cubicBezTo>
                  <a:pt x="7154286" y="371938"/>
                  <a:pt x="7050713" y="325920"/>
                  <a:pt x="6913056" y="325920"/>
                </a:cubicBezTo>
                <a:close/>
                <a:moveTo>
                  <a:pt x="4394243" y="300163"/>
                </a:moveTo>
                <a:lnTo>
                  <a:pt x="4394243" y="636980"/>
                </a:lnTo>
                <a:lnTo>
                  <a:pt x="4459858" y="636980"/>
                </a:lnTo>
                <a:cubicBezTo>
                  <a:pt x="4534094" y="636980"/>
                  <a:pt x="4587449" y="621507"/>
                  <a:pt x="4619923" y="590559"/>
                </a:cubicBezTo>
                <a:cubicBezTo>
                  <a:pt x="4655050" y="556971"/>
                  <a:pt x="4672613" y="516143"/>
                  <a:pt x="4672613" y="468077"/>
                </a:cubicBezTo>
                <a:cubicBezTo>
                  <a:pt x="4672613" y="420010"/>
                  <a:pt x="4655050" y="379512"/>
                  <a:pt x="4619923" y="346584"/>
                </a:cubicBezTo>
                <a:cubicBezTo>
                  <a:pt x="4586778" y="315637"/>
                  <a:pt x="4533423" y="300163"/>
                  <a:pt x="4459858" y="300163"/>
                </a:cubicBezTo>
                <a:close/>
                <a:moveTo>
                  <a:pt x="9162515" y="32691"/>
                </a:moveTo>
                <a:lnTo>
                  <a:pt x="9582545" y="32691"/>
                </a:lnTo>
                <a:lnTo>
                  <a:pt x="9838129" y="401208"/>
                </a:lnTo>
                <a:lnTo>
                  <a:pt x="10083807" y="32691"/>
                </a:lnTo>
                <a:lnTo>
                  <a:pt x="10509781" y="32691"/>
                </a:lnTo>
                <a:lnTo>
                  <a:pt x="10003565" y="735053"/>
                </a:lnTo>
                <a:lnTo>
                  <a:pt x="10003565" y="1384911"/>
                </a:lnTo>
                <a:lnTo>
                  <a:pt x="9651889" y="1384911"/>
                </a:lnTo>
                <a:lnTo>
                  <a:pt x="9651889" y="735053"/>
                </a:lnTo>
                <a:close/>
                <a:moveTo>
                  <a:pt x="8282959" y="32691"/>
                </a:moveTo>
                <a:lnTo>
                  <a:pt x="8666336" y="32691"/>
                </a:lnTo>
                <a:lnTo>
                  <a:pt x="9175524" y="1384911"/>
                </a:lnTo>
                <a:lnTo>
                  <a:pt x="8800072" y="1384911"/>
                </a:lnTo>
                <a:lnTo>
                  <a:pt x="8712896" y="1149140"/>
                </a:lnTo>
                <a:lnTo>
                  <a:pt x="8227484" y="1149140"/>
                </a:lnTo>
                <a:lnTo>
                  <a:pt x="8134364" y="1384911"/>
                </a:lnTo>
                <a:lnTo>
                  <a:pt x="7762875" y="1384911"/>
                </a:lnTo>
                <a:close/>
                <a:moveTo>
                  <a:pt x="6480967" y="32691"/>
                </a:moveTo>
                <a:lnTo>
                  <a:pt x="7000061" y="32691"/>
                </a:lnTo>
                <a:cubicBezTo>
                  <a:pt x="7126863" y="32691"/>
                  <a:pt x="7244418" y="68024"/>
                  <a:pt x="7352728" y="138690"/>
                </a:cubicBezTo>
                <a:cubicBezTo>
                  <a:pt x="7459057" y="207374"/>
                  <a:pt x="7540619" y="299173"/>
                  <a:pt x="7597415" y="414087"/>
                </a:cubicBezTo>
                <a:cubicBezTo>
                  <a:pt x="7643645" y="509188"/>
                  <a:pt x="7666760" y="607261"/>
                  <a:pt x="7666760" y="708306"/>
                </a:cubicBezTo>
                <a:cubicBezTo>
                  <a:pt x="7666760" y="848977"/>
                  <a:pt x="7624327" y="979245"/>
                  <a:pt x="7539463" y="1099112"/>
                </a:cubicBezTo>
                <a:cubicBezTo>
                  <a:pt x="7454599" y="1218980"/>
                  <a:pt x="7346124" y="1302028"/>
                  <a:pt x="7214039" y="1348258"/>
                </a:cubicBezTo>
                <a:cubicBezTo>
                  <a:pt x="7144034" y="1372693"/>
                  <a:pt x="7072708" y="1384911"/>
                  <a:pt x="7000061" y="1384911"/>
                </a:cubicBezTo>
                <a:lnTo>
                  <a:pt x="6480967" y="1384911"/>
                </a:lnTo>
                <a:close/>
                <a:moveTo>
                  <a:pt x="4042568" y="32691"/>
                </a:moveTo>
                <a:lnTo>
                  <a:pt x="4589399" y="32691"/>
                </a:lnTo>
                <a:cubicBezTo>
                  <a:pt x="4749222" y="32691"/>
                  <a:pt x="4867438" y="80572"/>
                  <a:pt x="4944047" y="176334"/>
                </a:cubicBezTo>
                <a:cubicBezTo>
                  <a:pt x="5006127" y="253603"/>
                  <a:pt x="5037167" y="344412"/>
                  <a:pt x="5037167" y="448759"/>
                </a:cubicBezTo>
                <a:cubicBezTo>
                  <a:pt x="5037167" y="568296"/>
                  <a:pt x="5001504" y="663727"/>
                  <a:pt x="4930178" y="735053"/>
                </a:cubicBezTo>
                <a:cubicBezTo>
                  <a:pt x="4884609" y="780623"/>
                  <a:pt x="4821869" y="812323"/>
                  <a:pt x="4741957" y="830155"/>
                </a:cubicBezTo>
                <a:lnTo>
                  <a:pt x="5166941" y="1384911"/>
                </a:lnTo>
                <a:lnTo>
                  <a:pt x="4730069" y="1384911"/>
                </a:lnTo>
                <a:lnTo>
                  <a:pt x="4394243" y="865817"/>
                </a:lnTo>
                <a:lnTo>
                  <a:pt x="4394243" y="1384911"/>
                </a:lnTo>
                <a:lnTo>
                  <a:pt x="4042568" y="1384911"/>
                </a:lnTo>
                <a:close/>
                <a:moveTo>
                  <a:pt x="2575718" y="32691"/>
                </a:moveTo>
                <a:lnTo>
                  <a:pt x="2927394" y="32691"/>
                </a:lnTo>
                <a:lnTo>
                  <a:pt x="2927394" y="764107"/>
                </a:lnTo>
                <a:cubicBezTo>
                  <a:pt x="2927394" y="822823"/>
                  <a:pt x="2928384" y="866700"/>
                  <a:pt x="2930366" y="895738"/>
                </a:cubicBezTo>
                <a:cubicBezTo>
                  <a:pt x="2936970" y="987454"/>
                  <a:pt x="2978907" y="1051453"/>
                  <a:pt x="3056177" y="1087736"/>
                </a:cubicBezTo>
                <a:cubicBezTo>
                  <a:pt x="3087877" y="1102915"/>
                  <a:pt x="3122880" y="1110505"/>
                  <a:pt x="3161184" y="1110505"/>
                </a:cubicBezTo>
                <a:cubicBezTo>
                  <a:pt x="3247040" y="1110505"/>
                  <a:pt x="3311761" y="1080481"/>
                  <a:pt x="3355349" y="1020434"/>
                </a:cubicBezTo>
                <a:cubicBezTo>
                  <a:pt x="3387710" y="976227"/>
                  <a:pt x="3403891" y="890784"/>
                  <a:pt x="3403891" y="764107"/>
                </a:cubicBezTo>
                <a:lnTo>
                  <a:pt x="3403891" y="32691"/>
                </a:lnTo>
                <a:lnTo>
                  <a:pt x="3755566" y="32691"/>
                </a:lnTo>
                <a:lnTo>
                  <a:pt x="3755566" y="812323"/>
                </a:lnTo>
                <a:cubicBezTo>
                  <a:pt x="3755566" y="893555"/>
                  <a:pt x="3748963" y="962900"/>
                  <a:pt x="3735753" y="1020357"/>
                </a:cubicBezTo>
                <a:cubicBezTo>
                  <a:pt x="3715281" y="1109514"/>
                  <a:pt x="3666409" y="1190746"/>
                  <a:pt x="3589140" y="1264053"/>
                </a:cubicBezTo>
                <a:cubicBezTo>
                  <a:pt x="3479509" y="1367740"/>
                  <a:pt x="3332894" y="1419584"/>
                  <a:pt x="3149296" y="1419584"/>
                </a:cubicBezTo>
                <a:cubicBezTo>
                  <a:pt x="2962396" y="1419584"/>
                  <a:pt x="2816443" y="1366750"/>
                  <a:pt x="2711435" y="1261082"/>
                </a:cubicBezTo>
                <a:cubicBezTo>
                  <a:pt x="2655959" y="1205606"/>
                  <a:pt x="2617985" y="1135931"/>
                  <a:pt x="2597511" y="1052057"/>
                </a:cubicBezTo>
                <a:cubicBezTo>
                  <a:pt x="2582982" y="992619"/>
                  <a:pt x="2575718" y="912707"/>
                  <a:pt x="2575718" y="812323"/>
                </a:cubicBezTo>
                <a:close/>
                <a:moveTo>
                  <a:pt x="1080292" y="32691"/>
                </a:moveTo>
                <a:lnTo>
                  <a:pt x="1431969" y="32691"/>
                </a:lnTo>
                <a:lnTo>
                  <a:pt x="1431969" y="554757"/>
                </a:lnTo>
                <a:lnTo>
                  <a:pt x="1939175" y="554757"/>
                </a:lnTo>
                <a:lnTo>
                  <a:pt x="1939175" y="32691"/>
                </a:lnTo>
                <a:lnTo>
                  <a:pt x="2290851" y="32691"/>
                </a:lnTo>
                <a:lnTo>
                  <a:pt x="2290851" y="1384911"/>
                </a:lnTo>
                <a:lnTo>
                  <a:pt x="1939175" y="1384911"/>
                </a:lnTo>
                <a:lnTo>
                  <a:pt x="1939175" y="822229"/>
                </a:lnTo>
                <a:lnTo>
                  <a:pt x="1431969" y="822229"/>
                </a:lnTo>
                <a:lnTo>
                  <a:pt x="1431969" y="1384911"/>
                </a:lnTo>
                <a:lnTo>
                  <a:pt x="1080292" y="1384911"/>
                </a:lnTo>
                <a:close/>
                <a:moveTo>
                  <a:pt x="0" y="32691"/>
                </a:moveTo>
                <a:lnTo>
                  <a:pt x="929218" y="32691"/>
                </a:lnTo>
                <a:lnTo>
                  <a:pt x="929218" y="325920"/>
                </a:lnTo>
                <a:lnTo>
                  <a:pt x="637971" y="325920"/>
                </a:lnTo>
                <a:lnTo>
                  <a:pt x="637971" y="1384911"/>
                </a:lnTo>
                <a:lnTo>
                  <a:pt x="286295" y="1384911"/>
                </a:lnTo>
                <a:lnTo>
                  <a:pt x="286295" y="325920"/>
                </a:lnTo>
                <a:lnTo>
                  <a:pt x="0" y="325920"/>
                </a:lnTo>
                <a:close/>
                <a:moveTo>
                  <a:pt x="5772629" y="0"/>
                </a:moveTo>
                <a:cubicBezTo>
                  <a:pt x="5918583" y="0"/>
                  <a:pt x="6061565" y="36654"/>
                  <a:pt x="6201575" y="109961"/>
                </a:cubicBezTo>
                <a:lnTo>
                  <a:pt x="6060905" y="383377"/>
                </a:lnTo>
                <a:cubicBezTo>
                  <a:pt x="5984099" y="323278"/>
                  <a:pt x="5906629" y="293229"/>
                  <a:pt x="5828492" y="293229"/>
                </a:cubicBezTo>
                <a:cubicBezTo>
                  <a:pt x="5790755" y="293229"/>
                  <a:pt x="5756985" y="302841"/>
                  <a:pt x="5727184" y="322066"/>
                </a:cubicBezTo>
                <a:cubicBezTo>
                  <a:pt x="5693420" y="343942"/>
                  <a:pt x="5676537" y="373109"/>
                  <a:pt x="5676537" y="409567"/>
                </a:cubicBezTo>
                <a:cubicBezTo>
                  <a:pt x="5676537" y="445354"/>
                  <a:pt x="5698698" y="476172"/>
                  <a:pt x="5743019" y="502021"/>
                </a:cubicBezTo>
                <a:cubicBezTo>
                  <a:pt x="5762872" y="513960"/>
                  <a:pt x="5822414" y="534511"/>
                  <a:pt x="5921643" y="563673"/>
                </a:cubicBezTo>
                <a:cubicBezTo>
                  <a:pt x="6046019" y="600038"/>
                  <a:pt x="6134666" y="651613"/>
                  <a:pt x="6187582" y="718398"/>
                </a:cubicBezTo>
                <a:cubicBezTo>
                  <a:pt x="6233234" y="775257"/>
                  <a:pt x="6256060" y="848316"/>
                  <a:pt x="6256060" y="937577"/>
                </a:cubicBezTo>
                <a:cubicBezTo>
                  <a:pt x="6256060" y="1166342"/>
                  <a:pt x="6155676" y="1315438"/>
                  <a:pt x="5954906" y="1384865"/>
                </a:cubicBezTo>
                <a:cubicBezTo>
                  <a:pt x="5884901" y="1409331"/>
                  <a:pt x="5809613" y="1421565"/>
                  <a:pt x="5729041" y="1421565"/>
                </a:cubicBezTo>
                <a:cubicBezTo>
                  <a:pt x="5559972" y="1421565"/>
                  <a:pt x="5403122" y="1370382"/>
                  <a:pt x="5258489" y="1268016"/>
                </a:cubicBezTo>
                <a:lnTo>
                  <a:pt x="5409065" y="984694"/>
                </a:lnTo>
                <a:cubicBezTo>
                  <a:pt x="5514950" y="1080456"/>
                  <a:pt x="5618518" y="1128336"/>
                  <a:pt x="5719770" y="1128336"/>
                </a:cubicBezTo>
                <a:cubicBezTo>
                  <a:pt x="5765432" y="1128336"/>
                  <a:pt x="5804149" y="1117661"/>
                  <a:pt x="5835922" y="1096311"/>
                </a:cubicBezTo>
                <a:cubicBezTo>
                  <a:pt x="5872978" y="1072298"/>
                  <a:pt x="5891506" y="1038276"/>
                  <a:pt x="5891506" y="994244"/>
                </a:cubicBezTo>
                <a:cubicBezTo>
                  <a:pt x="5891506" y="954216"/>
                  <a:pt x="5870996" y="920860"/>
                  <a:pt x="5829978" y="894174"/>
                </a:cubicBezTo>
                <a:cubicBezTo>
                  <a:pt x="5799547" y="874155"/>
                  <a:pt x="5748276" y="853806"/>
                  <a:pt x="5676166" y="833126"/>
                </a:cubicBezTo>
                <a:cubicBezTo>
                  <a:pt x="5588846" y="807401"/>
                  <a:pt x="5533937" y="789590"/>
                  <a:pt x="5511442" y="779694"/>
                </a:cubicBezTo>
                <a:cubicBezTo>
                  <a:pt x="5475717" y="764525"/>
                  <a:pt x="5445286" y="746714"/>
                  <a:pt x="5420148" y="726261"/>
                </a:cubicBezTo>
                <a:cubicBezTo>
                  <a:pt x="5348038" y="666895"/>
                  <a:pt x="5311983" y="577186"/>
                  <a:pt x="5311983" y="457133"/>
                </a:cubicBezTo>
                <a:cubicBezTo>
                  <a:pt x="5311983" y="331797"/>
                  <a:pt x="5349297" y="227904"/>
                  <a:pt x="5423925" y="145454"/>
                </a:cubicBezTo>
                <a:cubicBezTo>
                  <a:pt x="5511101" y="48485"/>
                  <a:pt x="5627336" y="0"/>
                  <a:pt x="5772629" y="0"/>
                </a:cubicBez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287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Mealey</dc:creator>
  <cp:lastModifiedBy>Robert Mealey</cp:lastModifiedBy>
  <cp:revision>8</cp:revision>
  <dcterms:created xsi:type="dcterms:W3CDTF">2023-05-10T18:42:52Z</dcterms:created>
  <dcterms:modified xsi:type="dcterms:W3CDTF">2023-07-24T20:09:48Z</dcterms:modified>
</cp:coreProperties>
</file>

<file path=docProps/thumbnail.jpeg>
</file>